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presentation.xml" ContentType="application/vnd.openxmlformats-officedocument.presentationml.presentation.main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>
  <p:sldMasterIdLst>
    <p:sldMasterId id="2147483648" r:id="rId1"/>
  </p:sldMasterIdLst>
  <p:sldIdLst>
    <p:sldId id="256" r:id="rId3"/>
  </p:sldIdLst>
  <p:sldSz cx="15119350" cy="10691813"/>
  <p:notesSz cx="10691813" cy="15119350"/>
  <p:defaultTextStyle>
    <a:defPPr>
      <a:defRPr lang="en-US"/>
    </a:defPPr>
    <a:lvl1pPr marL="0" algn="l" defTabSz="4572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236" y="-90"/>
      </p:cViewPr>
      <p:guideLst>
        <p:guide pos="2160" orient="horz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slide" Target="slides/slide1.xml"/><Relationship Id="rId4" Type="http://schemas.openxmlformats.org/officeDocument/2006/relationships/presProps" Target="presProps.xml" /><Relationship Id="rId5" Type="http://schemas.openxmlformats.org/officeDocument/2006/relationships/tableStyles" Target="tableStyles.xml" /><Relationship Id="rId6" Type="http://schemas.openxmlformats.org/officeDocument/2006/relationships/viewProps" Target="viewProps.xml" /></Relationship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" userDrawn="1">
  <p:cSld name="Titelfoli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ctrTitle" hasCustomPrompt="0"/>
          </p:nvPr>
        </p:nvSpPr>
        <p:spPr bwMode="auto">
          <a:xfrm>
            <a:off x="1133951" y="1749794"/>
            <a:ext cx="12851448" cy="3722335"/>
          </a:xfrm>
        </p:spPr>
        <p:txBody>
          <a:bodyPr anchor="b"/>
          <a:lstStyle>
            <a:lvl1pPr algn="ctr">
              <a:defRPr sz="935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Subtitle 2" hidden="0"/>
          <p:cNvSpPr>
            <a:spLocks noGrp="1"/>
          </p:cNvSpPr>
          <p:nvPr isPhoto="0" userDrawn="0">
            <p:ph type="subTitle" idx="1" hasCustomPrompt="0"/>
          </p:nvPr>
        </p:nvSpPr>
        <p:spPr bwMode="auto">
          <a:xfrm>
            <a:off x="1889919" y="5615678"/>
            <a:ext cx="11339513" cy="2581379"/>
          </a:xfrm>
        </p:spPr>
        <p:txBody>
          <a:bodyPr/>
          <a:lstStyle>
            <a:lvl1pPr marL="0" indent="0" algn="ctr">
              <a:buNone/>
              <a:defRPr sz="3750"/>
            </a:lvl1pPr>
            <a:lvl2pPr marL="712775" indent="0" algn="ctr">
              <a:buNone/>
              <a:defRPr sz="3100"/>
            </a:lvl2pPr>
            <a:lvl3pPr marL="1425550" indent="0" algn="ctr">
              <a:buNone/>
              <a:defRPr sz="2800"/>
            </a:lvl3pPr>
            <a:lvl4pPr marL="2138324" indent="0" algn="ctr">
              <a:buNone/>
              <a:defRPr sz="2500"/>
            </a:lvl4pPr>
            <a:lvl5pPr marL="2851099" indent="0" algn="ctr">
              <a:buNone/>
              <a:defRPr sz="2500"/>
            </a:lvl5pPr>
            <a:lvl6pPr marL="3563874" indent="0" algn="ctr">
              <a:buNone/>
              <a:defRPr sz="2500"/>
            </a:lvl6pPr>
            <a:lvl7pPr marL="4276649" indent="0" algn="ctr">
              <a:buNone/>
              <a:defRPr sz="2500"/>
            </a:lvl7pPr>
            <a:lvl8pPr marL="4989424" indent="0" algn="ctr">
              <a:buNone/>
              <a:defRPr sz="2500"/>
            </a:lvl8pPr>
            <a:lvl9pPr marL="5702198" indent="0" algn="ctr">
              <a:buNone/>
              <a:defRPr sz="2500"/>
            </a:lvl9pPr>
          </a:lstStyle>
          <a:p>
            <a:pPr>
              <a:defRPr/>
            </a:pPr>
            <a:r>
              <a:rPr lang="de-DE"/>
              <a:t>Master-Untertitelformat bearbeiten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x" userDrawn="1">
  <p:cSld name="Titel und vertikaler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itleAndTx" userDrawn="1">
  <p:cSld name="Vertikaler Titel und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Vertical Title 1" hidden="0"/>
          <p:cNvSpPr>
            <a:spLocks noGrp="1"/>
          </p:cNvSpPr>
          <p:nvPr isPhoto="0" userDrawn="0">
            <p:ph type="title" orient="vert" hasCustomPrompt="0"/>
          </p:nvPr>
        </p:nvSpPr>
        <p:spPr bwMode="auto">
          <a:xfrm>
            <a:off x="10819786" y="569240"/>
            <a:ext cx="3260110" cy="9060817"/>
          </a:xfrm>
        </p:spPr>
        <p:txBody>
          <a:bodyPr vert="eaVert"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>
          <a:xfrm>
            <a:off x="1039456" y="569240"/>
            <a:ext cx="9591338" cy="9060817"/>
          </a:xfrm>
        </p:spPr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Titel und Inhal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/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secHead" userDrawn="1">
  <p:cSld name="Abschnitts-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31582" y="2665532"/>
            <a:ext cx="13040439" cy="4447496"/>
          </a:xfrm>
        </p:spPr>
        <p:txBody>
          <a:bodyPr anchor="b"/>
          <a:lstStyle>
            <a:lvl1pPr>
              <a:defRPr sz="935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31582" y="7155103"/>
            <a:ext cx="13040439" cy="2338833"/>
          </a:xfrm>
        </p:spPr>
        <p:txBody>
          <a:bodyPr/>
          <a:lstStyle>
            <a:lvl1pPr marL="0" indent="0">
              <a:buNone/>
              <a:defRPr sz="3750">
                <a:solidFill>
                  <a:schemeClr val="tx1"/>
                </a:solidFill>
              </a:defRPr>
            </a:lvl1pPr>
            <a:lvl2pPr marL="712775" indent="0">
              <a:buNone/>
              <a:defRPr sz="3100">
                <a:solidFill>
                  <a:schemeClr val="tx1">
                    <a:tint val="75000"/>
                  </a:schemeClr>
                </a:solidFill>
              </a:defRPr>
            </a:lvl2pPr>
            <a:lvl3pPr marL="142555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3pPr>
            <a:lvl4pPr marL="213832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4pPr>
            <a:lvl5pPr marL="2851099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5pPr>
            <a:lvl6pPr marL="356387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6pPr>
            <a:lvl7pPr marL="4276649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7pPr>
            <a:lvl8pPr marL="498942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8pPr>
            <a:lvl9pPr marL="5702198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Obj" userDrawn="1">
  <p:cSld name="Zwei Inhalt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sz="half" idx="1" hasCustomPrompt="0"/>
          </p:nvPr>
        </p:nvSpPr>
        <p:spPr bwMode="auto">
          <a:xfrm>
            <a:off x="1039455" y="2846200"/>
            <a:ext cx="6425724" cy="6783857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7654171" y="2846200"/>
            <a:ext cx="6425724" cy="6783857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TxTwoObj" userDrawn="1">
  <p:cSld name="Vergleich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569242"/>
            <a:ext cx="13040439" cy="2066590"/>
          </a:xfrm>
        </p:spPr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41426" y="2620980"/>
            <a:ext cx="6396193" cy="1284502"/>
          </a:xfrm>
        </p:spPr>
        <p:txBody>
          <a:bodyPr anchor="b"/>
          <a:lstStyle>
            <a:lvl1pPr marL="0" indent="0">
              <a:buNone/>
              <a:defRPr sz="3750" b="1"/>
            </a:lvl1pPr>
            <a:lvl2pPr marL="712775" indent="0">
              <a:buNone/>
              <a:defRPr sz="3100" b="1"/>
            </a:lvl2pPr>
            <a:lvl3pPr marL="1425550" indent="0">
              <a:buNone/>
              <a:defRPr sz="2800" b="1"/>
            </a:lvl3pPr>
            <a:lvl4pPr marL="2138324" indent="0">
              <a:buNone/>
              <a:defRPr sz="2500" b="1"/>
            </a:lvl4pPr>
            <a:lvl5pPr marL="2851099" indent="0">
              <a:buNone/>
              <a:defRPr sz="2500" b="1"/>
            </a:lvl5pPr>
            <a:lvl6pPr marL="3563874" indent="0">
              <a:buNone/>
              <a:defRPr sz="2500" b="1"/>
            </a:lvl6pPr>
            <a:lvl7pPr marL="4276649" indent="0">
              <a:buNone/>
              <a:defRPr sz="2500" b="1"/>
            </a:lvl7pPr>
            <a:lvl8pPr marL="4989424" indent="0">
              <a:buNone/>
              <a:defRPr sz="2500" b="1"/>
            </a:lvl8pPr>
            <a:lvl9pPr marL="5702198" indent="0">
              <a:buNone/>
              <a:defRPr sz="25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1041426" y="3905482"/>
            <a:ext cx="6396193" cy="5744375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Text Placeholder 4" hidden="0"/>
          <p:cNvSpPr>
            <a:spLocks noGrp="1"/>
          </p:cNvSpPr>
          <p:nvPr isPhoto="0" userDrawn="0">
            <p:ph type="body" sz="quarter" idx="3" hasCustomPrompt="0"/>
          </p:nvPr>
        </p:nvSpPr>
        <p:spPr bwMode="auto">
          <a:xfrm>
            <a:off x="7654172" y="2620980"/>
            <a:ext cx="6427693" cy="1284502"/>
          </a:xfrm>
        </p:spPr>
        <p:txBody>
          <a:bodyPr anchor="b"/>
          <a:lstStyle>
            <a:lvl1pPr marL="0" indent="0">
              <a:buNone/>
              <a:defRPr sz="3750" b="1"/>
            </a:lvl1pPr>
            <a:lvl2pPr marL="712775" indent="0">
              <a:buNone/>
              <a:defRPr sz="3100" b="1"/>
            </a:lvl2pPr>
            <a:lvl3pPr marL="1425550" indent="0">
              <a:buNone/>
              <a:defRPr sz="2800" b="1"/>
            </a:lvl3pPr>
            <a:lvl4pPr marL="2138324" indent="0">
              <a:buNone/>
              <a:defRPr sz="2500" b="1"/>
            </a:lvl4pPr>
            <a:lvl5pPr marL="2851099" indent="0">
              <a:buNone/>
              <a:defRPr sz="2500" b="1"/>
            </a:lvl5pPr>
            <a:lvl6pPr marL="3563874" indent="0">
              <a:buNone/>
              <a:defRPr sz="2500" b="1"/>
            </a:lvl6pPr>
            <a:lvl7pPr marL="4276649" indent="0">
              <a:buNone/>
              <a:defRPr sz="2500" b="1"/>
            </a:lvl7pPr>
            <a:lvl8pPr marL="4989424" indent="0">
              <a:buNone/>
              <a:defRPr sz="2500" b="1"/>
            </a:lvl8pPr>
            <a:lvl9pPr marL="5702198" indent="0">
              <a:buNone/>
              <a:defRPr sz="25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8" name="Content Placeholder 5" hidden="0"/>
          <p:cNvSpPr>
            <a:spLocks noGrp="1"/>
          </p:cNvSpPr>
          <p:nvPr isPhoto="0" userDrawn="0">
            <p:ph sz="quarter" idx="4" hasCustomPrompt="0"/>
          </p:nvPr>
        </p:nvSpPr>
        <p:spPr bwMode="auto">
          <a:xfrm>
            <a:off x="7654172" y="3905482"/>
            <a:ext cx="6427693" cy="5744375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9" name="Date Placeholder 6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10" name="Footer Placeholder 7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11" name="Slide Number Placeholder 8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Only" userDrawn="1">
  <p:cSld name="Nur Titel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Date Placeholder 2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6" name="Footer Placeholder 3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7" name="Slide Number Placeholder 4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blank" userDrawn="1">
  <p:cSld name="Leer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Date Placeholder 1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5" name="Footer Placeholder 2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6" name="Slide Number Placeholder 3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Tx" userDrawn="1">
  <p:cSld name="Inhalt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712788"/>
            <a:ext cx="4876384" cy="2494756"/>
          </a:xfrm>
        </p:spPr>
        <p:txBody>
          <a:bodyPr anchor="b"/>
          <a:lstStyle>
            <a:lvl1pPr>
              <a:defRPr sz="5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>
          <a:xfrm>
            <a:off x="6427693" y="1539425"/>
            <a:ext cx="7654171" cy="7598117"/>
          </a:xfrm>
        </p:spPr>
        <p:txBody>
          <a:bodyPr/>
          <a:lstStyle>
            <a:lvl1pPr>
              <a:defRPr sz="5000"/>
            </a:lvl1pPr>
            <a:lvl2pPr>
              <a:defRPr sz="4350"/>
            </a:lvl2pPr>
            <a:lvl3pPr>
              <a:defRPr sz="375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500"/>
            </a:lvl1pPr>
            <a:lvl2pPr marL="712775" indent="0">
              <a:buNone/>
              <a:defRPr sz="2200"/>
            </a:lvl2pPr>
            <a:lvl3pPr marL="1425550" indent="0">
              <a:buNone/>
              <a:defRPr sz="1850"/>
            </a:lvl3pPr>
            <a:lvl4pPr marL="2138324" indent="0">
              <a:buNone/>
              <a:defRPr sz="1550"/>
            </a:lvl4pPr>
            <a:lvl5pPr marL="2851099" indent="0">
              <a:buNone/>
              <a:defRPr sz="1550"/>
            </a:lvl5pPr>
            <a:lvl6pPr marL="3563874" indent="0">
              <a:buNone/>
              <a:defRPr sz="1550"/>
            </a:lvl6pPr>
            <a:lvl7pPr marL="4276649" indent="0">
              <a:buNone/>
              <a:defRPr sz="1550"/>
            </a:lvl7pPr>
            <a:lvl8pPr marL="4989424" indent="0">
              <a:buNone/>
              <a:defRPr sz="1550"/>
            </a:lvl8pPr>
            <a:lvl9pPr marL="5702198" indent="0">
              <a:buNone/>
              <a:defRPr sz="155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picTx" userDrawn="1">
  <p:cSld name="Bild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712788"/>
            <a:ext cx="4876384" cy="2494756"/>
          </a:xfrm>
        </p:spPr>
        <p:txBody>
          <a:bodyPr anchor="b"/>
          <a:lstStyle>
            <a:lvl1pPr>
              <a:defRPr sz="5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Picture Placeholder 2" hidden="0"/>
          <p:cNvSpPr>
            <a:spLocks noChangeAspect="1" noGrp="1"/>
          </p:cNvSpPr>
          <p:nvPr isPhoto="0" userDrawn="0">
            <p:ph type="pic" idx="1" hasCustomPrompt="0"/>
          </p:nvPr>
        </p:nvSpPr>
        <p:spPr bwMode="auto">
          <a:xfrm>
            <a:off x="6427693" y="1539425"/>
            <a:ext cx="7654171" cy="7598117"/>
          </a:xfrm>
        </p:spPr>
        <p:txBody>
          <a:bodyPr anchor="t"/>
          <a:lstStyle>
            <a:lvl1pPr marL="0" indent="0">
              <a:buNone/>
              <a:defRPr sz="5000"/>
            </a:lvl1pPr>
            <a:lvl2pPr marL="712775" indent="0">
              <a:buNone/>
              <a:defRPr sz="4350"/>
            </a:lvl2pPr>
            <a:lvl3pPr marL="1425550" indent="0">
              <a:buNone/>
              <a:defRPr sz="3750"/>
            </a:lvl3pPr>
            <a:lvl4pPr marL="2138324" indent="0">
              <a:buNone/>
              <a:defRPr sz="3100"/>
            </a:lvl4pPr>
            <a:lvl5pPr marL="2851099" indent="0">
              <a:buNone/>
              <a:defRPr sz="3100"/>
            </a:lvl5pPr>
            <a:lvl6pPr marL="3563874" indent="0">
              <a:buNone/>
              <a:defRPr sz="3100"/>
            </a:lvl6pPr>
            <a:lvl7pPr marL="4276649" indent="0">
              <a:buNone/>
              <a:defRPr sz="3100"/>
            </a:lvl7pPr>
            <a:lvl8pPr marL="4989424" indent="0">
              <a:buNone/>
              <a:defRPr sz="3100"/>
            </a:lvl8pPr>
            <a:lvl9pPr marL="5702198" indent="0">
              <a:buNone/>
              <a:defRPr sz="3100"/>
            </a:lvl9pPr>
          </a:lstStyle>
          <a:p>
            <a:pPr>
              <a:defRPr/>
            </a:pPr>
            <a:r>
              <a:rPr lang="de-DE"/>
              <a:t>Bild durch Klicken auf Symbol hinzufügen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500"/>
            </a:lvl1pPr>
            <a:lvl2pPr marL="712775" indent="0">
              <a:buNone/>
              <a:defRPr sz="2200"/>
            </a:lvl2pPr>
            <a:lvl3pPr marL="1425550" indent="0">
              <a:buNone/>
              <a:defRPr sz="1850"/>
            </a:lvl3pPr>
            <a:lvl4pPr marL="2138324" indent="0">
              <a:buNone/>
              <a:defRPr sz="1550"/>
            </a:lvl4pPr>
            <a:lvl5pPr marL="2851099" indent="0">
              <a:buNone/>
              <a:defRPr sz="1550"/>
            </a:lvl5pPr>
            <a:lvl6pPr marL="3563874" indent="0">
              <a:buNone/>
              <a:defRPr sz="1550"/>
            </a:lvl6pPr>
            <a:lvl7pPr marL="4276649" indent="0">
              <a:buNone/>
              <a:defRPr sz="1550"/>
            </a:lvl7pPr>
            <a:lvl8pPr marL="4989424" indent="0">
              <a:buNone/>
              <a:defRPr sz="1550"/>
            </a:lvl8pPr>
            <a:lvl9pPr marL="5702198" indent="0">
              <a:buNone/>
              <a:defRPr sz="155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Placeholder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39456" y="569242"/>
            <a:ext cx="13040439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39456" y="2846200"/>
            <a:ext cx="13040439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2" hasCustomPrompt="0"/>
          </p:nvPr>
        </p:nvSpPr>
        <p:spPr bwMode="auto">
          <a:xfrm>
            <a:off x="1039455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3" hasCustomPrompt="0"/>
          </p:nvPr>
        </p:nvSpPr>
        <p:spPr bwMode="auto">
          <a:xfrm>
            <a:off x="5008285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4" hasCustomPrompt="0"/>
          </p:nvPr>
        </p:nvSpPr>
        <p:spPr bwMode="auto">
          <a:xfrm>
            <a:off x="10678041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1425550">
        <a:lnSpc>
          <a:spcPct val="90000"/>
        </a:lnSpc>
        <a:spcBef>
          <a:spcPts val="0"/>
        </a:spcBef>
        <a:buNone/>
        <a:defRPr sz="685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6387" indent="-356387" algn="l" defTabSz="1425550">
        <a:lnSpc>
          <a:spcPct val="90000"/>
        </a:lnSpc>
        <a:spcBef>
          <a:spcPts val="1559"/>
        </a:spcBef>
        <a:buFont typeface="Arial"/>
        <a:buChar char="•"/>
        <a:defRPr sz="4350">
          <a:solidFill>
            <a:schemeClr val="tx1"/>
          </a:solidFill>
          <a:latin typeface="+mn-lt"/>
          <a:ea typeface="+mn-ea"/>
          <a:cs typeface="+mn-cs"/>
        </a:defRPr>
      </a:lvl1pPr>
      <a:lvl2pPr marL="1069162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3750">
          <a:solidFill>
            <a:schemeClr val="tx1"/>
          </a:solidFill>
          <a:latin typeface="+mn-lt"/>
          <a:ea typeface="+mn-ea"/>
          <a:cs typeface="+mn-cs"/>
        </a:defRPr>
      </a:lvl2pPr>
      <a:lvl3pPr marL="1781937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3100">
          <a:solidFill>
            <a:schemeClr val="tx1"/>
          </a:solidFill>
          <a:latin typeface="+mn-lt"/>
          <a:ea typeface="+mn-ea"/>
          <a:cs typeface="+mn-cs"/>
        </a:defRPr>
      </a:lvl3pPr>
      <a:lvl4pPr marL="2494712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4pPr>
      <a:lvl5pPr marL="3207487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5pPr>
      <a:lvl6pPr marL="3920261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6pPr>
      <a:lvl7pPr marL="4633036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7pPr>
      <a:lvl8pPr marL="5345811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8pPr>
      <a:lvl9pPr marL="6058586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12775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2pPr>
      <a:lvl3pPr marL="1425550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3pPr>
      <a:lvl4pPr marL="213832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4pPr>
      <a:lvl5pPr marL="2851099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5pPr>
      <a:lvl6pPr marL="356387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6pPr>
      <a:lvl7pPr marL="4276649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7pPr>
      <a:lvl8pPr marL="498942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8pPr>
      <a:lvl9pPr marL="5702198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extfeld 18" hidden="0"/>
          <p:cNvSpPr>
            <a:spLocks noAdjustHandles="0" noChangeArrowheads="0"/>
          </p:cNvSpPr>
          <p:nvPr isPhoto="0" userDrawn="0"/>
        </p:nvSpPr>
        <p:spPr bwMode="auto">
          <a:xfrm rot="10800000">
            <a:off x="2981147" y="4763193"/>
            <a:ext cx="24338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defRPr/>
            </a:pPr>
            <a:r>
              <a:rPr lang="de-DE" b="1"/>
              <a:t>Weiche den Problemen zu Beginn der Industrialisierung im Zickzack Kurs aus!</a:t>
            </a:r>
            <a:endParaRPr lang="de-DE" b="1"/>
          </a:p>
        </p:txBody>
      </p:sp>
      <p:sp>
        <p:nvSpPr>
          <p:cNvPr id="5" name="Ellipse 24" hidden="0"/>
          <p:cNvSpPr/>
          <p:nvPr isPhoto="0" userDrawn="0"/>
        </p:nvSpPr>
        <p:spPr bwMode="auto">
          <a:xfrm>
            <a:off x="13406438" y="8976520"/>
            <a:ext cx="1187450" cy="118745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/>
            <a:noAutofit/>
          </a:bodyPr>
          <a:lstStyle/>
          <a:p>
            <a:pPr>
              <a:defRPr/>
            </a:pPr>
            <a:endParaRPr lang="de-DE"/>
          </a:p>
        </p:txBody>
      </p:sp>
      <p:sp>
        <p:nvSpPr>
          <p:cNvPr id="6" name="Rechteck 25" hidden="0"/>
          <p:cNvSpPr/>
          <p:nvPr isPhoto="0" userDrawn="0"/>
        </p:nvSpPr>
        <p:spPr bwMode="auto">
          <a:xfrm rot="16199998">
            <a:off x="11844338" y="8943976"/>
            <a:ext cx="1328737" cy="127158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Start</a:t>
            </a:r>
            <a:endParaRPr lang="de-DE"/>
          </a:p>
        </p:txBody>
      </p:sp>
      <p:sp>
        <p:nvSpPr>
          <p:cNvPr id="7" name="Rechteck 27" hidden="0"/>
          <p:cNvSpPr/>
          <p:nvPr isPhoto="0" userDrawn="0"/>
        </p:nvSpPr>
        <p:spPr bwMode="auto">
          <a:xfrm rot="16199998">
            <a:off x="7662864" y="3819526"/>
            <a:ext cx="1328737" cy="127158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Station 1</a:t>
            </a:r>
            <a:endParaRPr lang="de-DE"/>
          </a:p>
        </p:txBody>
      </p:sp>
      <p:sp>
        <p:nvSpPr>
          <p:cNvPr id="8" name="Rechteck 28" hidden="0"/>
          <p:cNvSpPr/>
          <p:nvPr isPhoto="0" userDrawn="0"/>
        </p:nvSpPr>
        <p:spPr bwMode="auto">
          <a:xfrm rot="16199998">
            <a:off x="9139238" y="209551"/>
            <a:ext cx="1328737" cy="127158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Station 2</a:t>
            </a:r>
            <a:endParaRPr lang="de-DE"/>
          </a:p>
        </p:txBody>
      </p:sp>
      <p:cxnSp>
        <p:nvCxnSpPr>
          <p:cNvPr id="9" name="Gerader Verbinder 11" hidden="0"/>
          <p:cNvCxnSpPr>
            <a:cxnSpLocks/>
          </p:cNvCxnSpPr>
          <p:nvPr isPhoto="0" userDrawn="0"/>
        </p:nvCxnSpPr>
        <p:spPr bwMode="auto">
          <a:xfrm flipV="1">
            <a:off x="6958013" y="9617143"/>
            <a:ext cx="4888279" cy="45437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sp>
        <p:nvSpPr>
          <p:cNvPr id="10" name="Rechteck 31" hidden="0"/>
          <p:cNvSpPr/>
          <p:nvPr isPhoto="0" userDrawn="0"/>
        </p:nvSpPr>
        <p:spPr bwMode="auto">
          <a:xfrm>
            <a:off x="428625" y="6643688"/>
            <a:ext cx="2000250" cy="35147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endParaRPr lang="de-DE"/>
          </a:p>
        </p:txBody>
      </p:sp>
      <p:cxnSp>
        <p:nvCxnSpPr>
          <p:cNvPr id="11" name="Gerader Verbinder 16" hidden="0"/>
          <p:cNvCxnSpPr>
            <a:cxnSpLocks/>
            <a:stCxn id="12" idx="0"/>
          </p:cNvCxnSpPr>
          <p:nvPr isPhoto="0" userDrawn="0"/>
        </p:nvCxnSpPr>
        <p:spPr bwMode="auto">
          <a:xfrm rot="5399976" flipH="1" flipV="0">
            <a:off x="7045490" y="5042593"/>
            <a:ext cx="0" cy="6397293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13" name="Gruppieren 33" hidden="0"/>
          <p:cNvGrpSpPr/>
          <p:nvPr isPhoto="0" userDrawn="0"/>
        </p:nvGrpSpPr>
        <p:grpSpPr bwMode="auto">
          <a:xfrm>
            <a:off x="2932444" y="8058570"/>
            <a:ext cx="914400" cy="360045"/>
            <a:chOff x="1575132" y="757657"/>
            <a:chExt cx="914400" cy="360045"/>
          </a:xfrm>
        </p:grpSpPr>
        <p:sp>
          <p:nvSpPr>
            <p:cNvPr id="14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15" name="Line 190" hidden="0"/>
            <p:cNvCxnSpPr>
              <a:cxnSpLocks noChangeShapeType="1"/>
              <a:endCxn id="14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16" name="Gruppieren 37" hidden="0"/>
          <p:cNvGrpSpPr/>
          <p:nvPr isPhoto="0" userDrawn="0"/>
        </p:nvGrpSpPr>
        <p:grpSpPr bwMode="auto">
          <a:xfrm>
            <a:off x="2870532" y="9468270"/>
            <a:ext cx="914400" cy="360045"/>
            <a:chOff x="1575132" y="757657"/>
            <a:chExt cx="914400" cy="360045"/>
          </a:xfrm>
        </p:grpSpPr>
        <p:sp>
          <p:nvSpPr>
            <p:cNvPr id="17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18" name="Line 190" hidden="0"/>
            <p:cNvCxnSpPr>
              <a:cxnSpLocks noChangeShapeType="1"/>
              <a:endCxn id="17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cxnSp>
        <p:nvCxnSpPr>
          <p:cNvPr id="12" name="Gerader Verbinder 16" hidden="0"/>
          <p:cNvCxnSpPr>
            <a:cxnSpLocks/>
          </p:cNvCxnSpPr>
          <p:nvPr isPhoto="0" userDrawn="0"/>
        </p:nvCxnSpPr>
        <p:spPr bwMode="auto">
          <a:xfrm>
            <a:off x="10244137" y="8243888"/>
            <a:ext cx="2414588" cy="1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19" name="Gruppieren 41" hidden="0"/>
          <p:cNvGrpSpPr/>
          <p:nvPr isPhoto="0" userDrawn="0"/>
        </p:nvGrpSpPr>
        <p:grpSpPr bwMode="auto">
          <a:xfrm rot="5400000">
            <a:off x="12811287" y="6682816"/>
            <a:ext cx="1413270" cy="1706488"/>
            <a:chOff x="-213245" y="0"/>
            <a:chExt cx="2425474" cy="2409678"/>
          </a:xfrm>
        </p:grpSpPr>
        <p:cxnSp>
          <p:nvCxnSpPr>
            <p:cNvPr id="20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Bogen 43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22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3" name="Gerader Verbinder 11" hidden="0"/>
          <p:cNvCxnSpPr>
            <a:cxnSpLocks/>
          </p:cNvCxnSpPr>
          <p:nvPr isPhoto="0" userDrawn="0"/>
        </p:nvCxnSpPr>
        <p:spPr bwMode="auto">
          <a:xfrm>
            <a:off x="14330363" y="0"/>
            <a:ext cx="25769" cy="5640456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24" name="Gerader Verbinder 15" hidden="0"/>
          <p:cNvCxnSpPr>
            <a:cxnSpLocks/>
          </p:cNvCxnSpPr>
          <p:nvPr isPhoto="0" userDrawn="0"/>
        </p:nvCxnSpPr>
        <p:spPr bwMode="auto">
          <a:xfrm>
            <a:off x="8991601" y="4455320"/>
            <a:ext cx="5264516" cy="42136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25" name="Gerader Verbinder 16" hidden="0"/>
          <p:cNvCxnSpPr>
            <a:cxnSpLocks/>
          </p:cNvCxnSpPr>
          <p:nvPr isPhoto="0" userDrawn="0"/>
        </p:nvCxnSpPr>
        <p:spPr bwMode="auto">
          <a:xfrm flipH="0" flipV="1">
            <a:off x="5683835" y="4479999"/>
            <a:ext cx="1987012" cy="3318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26" name="Gruppieren 48" hidden="0"/>
          <p:cNvGrpSpPr/>
          <p:nvPr isPhoto="0" userDrawn="0"/>
        </p:nvGrpSpPr>
        <p:grpSpPr bwMode="auto">
          <a:xfrm rot="10800000" flipH="0" flipV="0">
            <a:off x="684936" y="3057525"/>
            <a:ext cx="1911486" cy="1435025"/>
            <a:chOff x="0" y="0"/>
            <a:chExt cx="1911486" cy="1435025"/>
          </a:xfrm>
        </p:grpSpPr>
        <p:cxnSp>
          <p:nvCxnSpPr>
            <p:cNvPr id="27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0" y="0"/>
              <a:ext cx="128548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" name="Bogen 50" hidden="0"/>
            <p:cNvSpPr/>
            <p:nvPr isPhoto="0" userDrawn="0"/>
          </p:nvSpPr>
          <p:spPr bwMode="auto">
            <a:xfrm>
              <a:off x="553923" y="0"/>
              <a:ext cx="1357120" cy="946351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29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1911486" y="469772"/>
              <a:ext cx="0" cy="965253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0" name="Gruppieren 52" hidden="0"/>
          <p:cNvGrpSpPr/>
          <p:nvPr isPhoto="0" userDrawn="0"/>
        </p:nvGrpSpPr>
        <p:grpSpPr bwMode="auto">
          <a:xfrm rot="16199998">
            <a:off x="887774" y="459149"/>
            <a:ext cx="1387944" cy="1751407"/>
            <a:chOff x="-213245" y="0"/>
            <a:chExt cx="2425474" cy="2409678"/>
          </a:xfrm>
        </p:grpSpPr>
        <p:cxnSp>
          <p:nvCxnSpPr>
            <p:cNvPr id="31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Bogen 54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33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4" name="Gerader Verbinder 11" hidden="0"/>
          <p:cNvCxnSpPr>
            <a:cxnSpLocks/>
          </p:cNvCxnSpPr>
          <p:nvPr isPhoto="0" userDrawn="0"/>
        </p:nvCxnSpPr>
        <p:spPr bwMode="auto">
          <a:xfrm flipV="1">
            <a:off x="671512" y="2000250"/>
            <a:ext cx="14288" cy="1214438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35" name="Gerader Verbinder 11" hidden="0"/>
          <p:cNvCxnSpPr>
            <a:cxnSpLocks/>
            <a:stCxn id="33" idx="0"/>
          </p:cNvCxnSpPr>
          <p:nvPr isPhoto="0" userDrawn="0"/>
        </p:nvCxnSpPr>
        <p:spPr bwMode="auto">
          <a:xfrm rot="10799989" flipH="1" flipV="1">
            <a:off x="2457449" y="640880"/>
            <a:ext cx="6686550" cy="44919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36" name="Gerader Verbinder 11" hidden="0"/>
          <p:cNvCxnSpPr>
            <a:cxnSpLocks/>
          </p:cNvCxnSpPr>
          <p:nvPr isPhoto="0" userDrawn="0"/>
        </p:nvCxnSpPr>
        <p:spPr bwMode="auto">
          <a:xfrm flipH="0" flipV="0">
            <a:off x="13188879" y="689741"/>
            <a:ext cx="1086286" cy="12002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37" name="Group 5" hidden="0"/>
          <p:cNvGrpSpPr/>
          <p:nvPr isPhoto="0" userDrawn="0"/>
        </p:nvGrpSpPr>
        <p:grpSpPr bwMode="auto">
          <a:xfrm flipH="0" flipV="1">
            <a:off x="7378700" y="7831137"/>
            <a:ext cx="646111" cy="817201"/>
            <a:chOff x="0" y="0"/>
            <a:chExt cx="646111" cy="817201"/>
          </a:xfrm>
        </p:grpSpPr>
        <p:sp>
          <p:nvSpPr>
            <p:cNvPr id="38" name="Line 420" hidden="0"/>
            <p:cNvSpPr>
              <a:spLocks noChangeShapeType="1"/>
            </p:cNvSpPr>
            <p:nvPr isPhoto="0" userDrawn="0"/>
          </p:nvSpPr>
          <p:spPr bwMode="auto">
            <a:xfrm>
              <a:off x="432436" y="408600"/>
              <a:ext cx="213674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39" name="Line 421" hidden="0"/>
            <p:cNvSpPr>
              <a:spLocks noChangeShapeType="1"/>
            </p:cNvSpPr>
            <p:nvPr isPhoto="0" userDrawn="0"/>
          </p:nvSpPr>
          <p:spPr bwMode="auto">
            <a:xfrm>
              <a:off x="0" y="408600"/>
              <a:ext cx="213674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grpSp>
        <p:nvGrpSpPr>
          <p:cNvPr id="40" name="Group 411" hidden="0"/>
          <p:cNvGrpSpPr/>
          <p:nvPr isPhoto="0" userDrawn="0"/>
        </p:nvGrpSpPr>
        <p:grpSpPr bwMode="auto">
          <a:xfrm rot="10800000">
            <a:off x="2942923" y="8229599"/>
            <a:ext cx="414655" cy="14288"/>
            <a:chOff x="-12954" y="-1981622"/>
            <a:chExt cx="653" cy="14288"/>
          </a:xfrm>
        </p:grpSpPr>
        <p:cxnSp>
          <p:nvCxnSpPr>
            <p:cNvPr id="41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42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grpSp>
        <p:nvGrpSpPr>
          <p:cNvPr id="43" name="Group 411" hidden="0"/>
          <p:cNvGrpSpPr/>
          <p:nvPr isPhoto="0" userDrawn="0"/>
        </p:nvGrpSpPr>
        <p:grpSpPr bwMode="auto">
          <a:xfrm rot="10800000">
            <a:off x="2900060" y="9644062"/>
            <a:ext cx="414655" cy="14288"/>
            <a:chOff x="-12954" y="-1981622"/>
            <a:chExt cx="653" cy="14288"/>
          </a:xfrm>
        </p:grpSpPr>
        <p:cxnSp>
          <p:nvCxnSpPr>
            <p:cNvPr id="44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45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sp>
        <p:nvSpPr>
          <p:cNvPr id="46" name="AutoShape 3" hidden="0"/>
          <p:cNvSpPr>
            <a:spLocks noChangeArrowheads="1"/>
          </p:cNvSpPr>
          <p:nvPr isPhoto="0" userDrawn="0"/>
        </p:nvSpPr>
        <p:spPr bwMode="auto">
          <a:xfrm rot="10800000">
            <a:off x="4768749" y="9498791"/>
            <a:ext cx="853142" cy="335926"/>
          </a:xfrm>
          <a:prstGeom prst="roundRect">
            <a:avLst>
              <a:gd name="adj" fmla="val 20000"/>
            </a:avLst>
          </a:prstGeom>
          <a:solidFill>
            <a:srgbClr val="D0CECE"/>
          </a:solidFill>
          <a:ln w="3240" cap="sq">
            <a:noFill/>
            <a:miter lim="800000"/>
            <a:headEnd/>
            <a:tailEnd/>
          </a:ln>
        </p:spPr>
        <p:txBody>
          <a:bodyPr rot="0" vert="horz" wrap="none" lIns="91440" tIns="45720" rIns="91440" bIns="45720" anchor="ctr" anchorCtr="0" upright="1">
            <a:noAutofit/>
          </a:bodyPr>
          <a:lstStyle/>
          <a:p>
            <a:pPr>
              <a:defRPr/>
            </a:pPr>
            <a:endParaRPr lang="de-DE"/>
          </a:p>
        </p:txBody>
      </p:sp>
      <p:sp>
        <p:nvSpPr>
          <p:cNvPr id="47" name="AutoShape 3" hidden="0"/>
          <p:cNvSpPr>
            <a:spLocks noChangeArrowheads="1"/>
          </p:cNvSpPr>
          <p:nvPr isPhoto="0" userDrawn="0"/>
        </p:nvSpPr>
        <p:spPr bwMode="auto">
          <a:xfrm rot="16199998">
            <a:off x="13912749" y="6098366"/>
            <a:ext cx="853142" cy="335926"/>
          </a:xfrm>
          <a:prstGeom prst="roundRect">
            <a:avLst>
              <a:gd name="adj" fmla="val 20000"/>
            </a:avLst>
          </a:prstGeom>
          <a:solidFill>
            <a:srgbClr val="D0CECE"/>
          </a:solidFill>
          <a:ln w="3240" cap="sq">
            <a:noFill/>
            <a:miter lim="800000"/>
            <a:headEnd/>
            <a:tailEnd/>
          </a:ln>
        </p:spPr>
        <p:txBody>
          <a:bodyPr rot="0" vert="horz" wrap="none" lIns="91440" tIns="45720" rIns="91440" bIns="45720" anchor="ctr" anchorCtr="0" upright="1">
            <a:noAutofit/>
          </a:bodyPr>
          <a:lstStyle/>
          <a:p>
            <a:pPr>
              <a:defRPr/>
            </a:pPr>
            <a:endParaRPr lang="de-DE"/>
          </a:p>
        </p:txBody>
      </p:sp>
      <p:sp>
        <p:nvSpPr>
          <p:cNvPr id="48" name="AutoShape 3" hidden="0"/>
          <p:cNvSpPr>
            <a:spLocks noChangeArrowheads="1"/>
          </p:cNvSpPr>
          <p:nvPr isPhoto="0" userDrawn="0"/>
        </p:nvSpPr>
        <p:spPr bwMode="auto">
          <a:xfrm rot="10800000">
            <a:off x="3975149" y="4312429"/>
            <a:ext cx="182988" cy="335997"/>
          </a:xfrm>
          <a:prstGeom prst="roundRect">
            <a:avLst>
              <a:gd name="adj" fmla="val 0"/>
            </a:avLst>
          </a:prstGeom>
          <a:solidFill>
            <a:srgbClr val="D0CECE"/>
          </a:solidFill>
          <a:ln w="3240" cap="sq">
            <a:noFill/>
            <a:miter lim="800000"/>
            <a:headEnd/>
            <a:tailEnd/>
          </a:ln>
        </p:spPr>
        <p:txBody>
          <a:bodyPr rot="0" vert="horz" wrap="none" lIns="91440" tIns="45720" rIns="91440" bIns="45720" anchor="ctr" anchorCtr="0" upright="1">
            <a:noAutofit/>
          </a:bodyPr>
          <a:lstStyle/>
          <a:p>
            <a:pPr>
              <a:defRPr/>
            </a:pPr>
            <a:endParaRPr lang="de-DE"/>
          </a:p>
        </p:txBody>
      </p:sp>
      <p:sp>
        <p:nvSpPr>
          <p:cNvPr id="49" name="AutoShape 3" hidden="0"/>
          <p:cNvSpPr>
            <a:spLocks noChangeArrowheads="1"/>
          </p:cNvSpPr>
          <p:nvPr isPhoto="0" userDrawn="0"/>
        </p:nvSpPr>
        <p:spPr bwMode="auto">
          <a:xfrm rot="10800000">
            <a:off x="11464823" y="535766"/>
            <a:ext cx="853142" cy="335926"/>
          </a:xfrm>
          <a:prstGeom prst="roundRect">
            <a:avLst>
              <a:gd name="adj" fmla="val 20000"/>
            </a:avLst>
          </a:prstGeom>
          <a:solidFill>
            <a:srgbClr val="D0CECE"/>
          </a:solidFill>
          <a:ln w="3240" cap="sq">
            <a:noFill/>
            <a:miter lim="800000"/>
            <a:headEnd/>
            <a:tailEnd/>
          </a:ln>
        </p:spPr>
        <p:txBody>
          <a:bodyPr rot="0" vert="horz" wrap="none" lIns="91440" tIns="45720" rIns="91440" bIns="45720" anchor="ctr" anchorCtr="0" upright="1">
            <a:noAutofit/>
          </a:bodyPr>
          <a:lstStyle/>
          <a:p>
            <a:pPr>
              <a:defRPr/>
            </a:pPr>
            <a:endParaRPr lang="de-DE"/>
          </a:p>
        </p:txBody>
      </p:sp>
      <p:sp>
        <p:nvSpPr>
          <p:cNvPr id="50" name="Textfeld 72" hidden="0"/>
          <p:cNvSpPr>
            <a:spLocks noAdjustHandles="0" noChangeArrowheads="0"/>
          </p:cNvSpPr>
          <p:nvPr isPhoto="0" userDrawn="0"/>
        </p:nvSpPr>
        <p:spPr bwMode="auto">
          <a:xfrm rot="10800000">
            <a:off x="4533722" y="9768483"/>
            <a:ext cx="159561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defRPr/>
            </a:pPr>
            <a:r>
              <a:rPr lang="de-DE" b="1"/>
              <a:t>Springe nach rechts auf die nächste Spur</a:t>
            </a:r>
            <a:endParaRPr lang="de-DE" b="1"/>
          </a:p>
        </p:txBody>
      </p:sp>
      <p:sp>
        <p:nvSpPr>
          <p:cNvPr id="51" name="Textfeld 73" hidden="0"/>
          <p:cNvSpPr>
            <a:spLocks noAdjustHandles="0" noChangeArrowheads="0"/>
          </p:cNvSpPr>
          <p:nvPr isPhoto="0" userDrawn="0"/>
        </p:nvSpPr>
        <p:spPr bwMode="auto">
          <a:xfrm rot="10800000">
            <a:off x="10858322" y="896044"/>
            <a:ext cx="190041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defRPr/>
            </a:pPr>
            <a:r>
              <a:rPr lang="de-DE" b="1"/>
              <a:t>Biege nach links zur 3 Phase ab. Halte mit der Industrialisierung Schritt</a:t>
            </a:r>
            <a:endParaRPr lang="de-DE" b="1"/>
          </a:p>
        </p:txBody>
      </p:sp>
      <p:sp>
        <p:nvSpPr>
          <p:cNvPr id="52" name="Textfeld 74" hidden="0"/>
          <p:cNvSpPr>
            <a:spLocks noAdjustHandles="0" noChangeArrowheads="0"/>
          </p:cNvSpPr>
          <p:nvPr isPhoto="0" userDrawn="0"/>
        </p:nvSpPr>
        <p:spPr bwMode="auto">
          <a:xfrm rot="16199998">
            <a:off x="12696646" y="5448994"/>
            <a:ext cx="1076504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defRPr/>
            </a:pPr>
            <a:r>
              <a:rPr lang="de-DE" b="1"/>
              <a:t>Fahre an der nächsten Kreuzung nach links</a:t>
            </a:r>
            <a:endParaRPr lang="de-DE" b="1"/>
          </a:p>
        </p:txBody>
      </p:sp>
      <p:grpSp>
        <p:nvGrpSpPr>
          <p:cNvPr id="53" name="Gruppieren 75" hidden="0"/>
          <p:cNvGrpSpPr/>
          <p:nvPr isPhoto="0" userDrawn="0"/>
        </p:nvGrpSpPr>
        <p:grpSpPr bwMode="auto">
          <a:xfrm>
            <a:off x="10429875" y="524295"/>
            <a:ext cx="2941969" cy="360045"/>
            <a:chOff x="1575132" y="757657"/>
            <a:chExt cx="914400" cy="360045"/>
          </a:xfrm>
        </p:grpSpPr>
        <p:sp>
          <p:nvSpPr>
            <p:cNvPr id="54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55" name="Line 190" hidden="0"/>
            <p:cNvCxnSpPr>
              <a:cxnSpLocks noChangeShapeType="1"/>
              <a:endCxn id="54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56" name="Gruppieren 78" hidden="0"/>
          <p:cNvGrpSpPr/>
          <p:nvPr isPhoto="0" userDrawn="0"/>
        </p:nvGrpSpPr>
        <p:grpSpPr bwMode="auto">
          <a:xfrm>
            <a:off x="2543175" y="4317433"/>
            <a:ext cx="3243261" cy="360081"/>
            <a:chOff x="0" y="0"/>
            <a:chExt cx="3243261" cy="360081"/>
          </a:xfrm>
        </p:grpSpPr>
        <p:sp>
          <p:nvSpPr>
            <p:cNvPr id="57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0" y="0"/>
              <a:ext cx="207261" cy="360081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58" name="Line 190" hidden="0"/>
            <p:cNvCxnSpPr>
              <a:cxnSpLocks noChangeShapeType="1"/>
              <a:endCxn id="57" idx="3"/>
            </p:cNvCxnSpPr>
            <p:nvPr isPhoto="0" userDrawn="0"/>
          </p:nvCxnSpPr>
          <p:spPr bwMode="auto">
            <a:xfrm>
              <a:off x="0" y="180021"/>
              <a:ext cx="3243261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59" name="Gruppieren 81" hidden="0"/>
          <p:cNvGrpSpPr/>
          <p:nvPr isPhoto="0" userDrawn="0"/>
        </p:nvGrpSpPr>
        <p:grpSpPr bwMode="auto">
          <a:xfrm>
            <a:off x="3781424" y="9463506"/>
            <a:ext cx="3186112" cy="360260"/>
            <a:chOff x="0" y="0"/>
            <a:chExt cx="3186112" cy="360260"/>
          </a:xfrm>
        </p:grpSpPr>
        <p:sp>
          <p:nvSpPr>
            <p:cNvPr id="60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0" y="0"/>
              <a:ext cx="794422" cy="360260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r>
                <a:rPr lang="de-DE">
                  <a:solidFill>
                    <a:schemeClr val="accent1"/>
                  </a:solidFill>
                </a:rPr>
                <a:t>_____</a:t>
              </a:r>
              <a:endParaRPr>
                <a:solidFill>
                  <a:schemeClr val="accent1"/>
                </a:solidFill>
              </a:endParaRPr>
            </a:p>
          </p:txBody>
        </p:sp>
        <p:cxnSp>
          <p:nvCxnSpPr>
            <p:cNvPr id="61" name="Line 190" hidden="0"/>
            <p:cNvCxnSpPr>
              <a:cxnSpLocks noChangeShapeType="1"/>
              <a:endCxn id="60" idx="3"/>
            </p:cNvCxnSpPr>
            <p:nvPr isPhoto="0" userDrawn="0"/>
          </p:nvCxnSpPr>
          <p:spPr bwMode="auto">
            <a:xfrm>
              <a:off x="0" y="180021"/>
              <a:ext cx="3186112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62" name="Gruppieren 84" hidden="0"/>
          <p:cNvGrpSpPr/>
          <p:nvPr isPhoto="0" userDrawn="0"/>
        </p:nvGrpSpPr>
        <p:grpSpPr bwMode="auto">
          <a:xfrm rot="5400000">
            <a:off x="13752577" y="6063351"/>
            <a:ext cx="1229258" cy="360045"/>
            <a:chOff x="1575132" y="757657"/>
            <a:chExt cx="914400" cy="360045"/>
          </a:xfrm>
        </p:grpSpPr>
        <p:sp>
          <p:nvSpPr>
            <p:cNvPr id="63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64" name="Line 190" hidden="0"/>
            <p:cNvCxnSpPr>
              <a:cxnSpLocks noChangeShapeType="1"/>
              <a:endCxn id="63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Arial"/>
        <a:cs typeface="Arial"/>
      </a:majorFont>
      <a:minorFont>
        <a:latin typeface="Calibri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ONLYOFFICE/6.1.1.53</Application>
  <DocSecurity>0</DocSecurity>
  <PresentationFormat>Benutzerdefiniert</PresentationFormat>
  <Paragraphs>0</Paragraphs>
  <Slides>1</Slides>
  <Notes>1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1</vt:lpstr>
      <vt:lpstr>Slide 1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/>
  <dc:creator>Fehrmann, Raphael</dc:creator>
  <cp:keywords/>
  <dc:description/>
  <dc:identifier/>
  <dc:language/>
  <cp:lastModifiedBy>Anonym</cp:lastModifiedBy>
  <cp:revision>14</cp:revision>
  <dcterms:created xsi:type="dcterms:W3CDTF">2020-12-10T10:49:50Z</dcterms:created>
  <dcterms:modified xsi:type="dcterms:W3CDTF">2021-02-27T14:03:04Z</dcterms:modified>
  <cp:category/>
  <cp:contentStatus/>
  <cp:version/>
</cp:coreProperties>
</file>